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59" r:id="rId12"/>
    <p:sldId id="273" r:id="rId13"/>
    <p:sldId id="274" r:id="rId14"/>
    <p:sldId id="275" r:id="rId15"/>
    <p:sldId id="276" r:id="rId16"/>
    <p:sldId id="260" r:id="rId17"/>
    <p:sldId id="277" r:id="rId18"/>
    <p:sldId id="278" r:id="rId19"/>
    <p:sldId id="285" r:id="rId20"/>
    <p:sldId id="279" r:id="rId21"/>
    <p:sldId id="261" r:id="rId22"/>
    <p:sldId id="281" r:id="rId23"/>
    <p:sldId id="282" r:id="rId24"/>
    <p:sldId id="283" r:id="rId25"/>
    <p:sldId id="284" r:id="rId26"/>
    <p:sldId id="268" r:id="rId27"/>
    <p:sldId id="271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464BF-6CEA-44E6-87F5-0208E0F0AF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B80D74-D1A8-42C7-932F-F331ACF3892A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  <a:endParaRPr lang="en-US" dirty="0"/>
        </a:p>
      </dgm:t>
    </dgm:pt>
    <dgm:pt modelId="{2CBA0B6D-4B97-4204-9217-61BB290B22BE}" type="parTrans" cxnId="{B63D0AD2-0306-46F4-83FB-9927E3499C9E}">
      <dgm:prSet/>
      <dgm:spPr/>
      <dgm:t>
        <a:bodyPr/>
        <a:lstStyle/>
        <a:p>
          <a:endParaRPr lang="en-US"/>
        </a:p>
      </dgm:t>
    </dgm:pt>
    <dgm:pt modelId="{BE76EF8C-A65B-41E7-AACD-ABC9E9FA3212}" type="sibTrans" cxnId="{B63D0AD2-0306-46F4-83FB-9927E3499C9E}">
      <dgm:prSet/>
      <dgm:spPr/>
      <dgm:t>
        <a:bodyPr/>
        <a:lstStyle/>
        <a:p>
          <a:endParaRPr lang="en-US"/>
        </a:p>
      </dgm:t>
    </dgm:pt>
    <dgm:pt modelId="{4E91D6F7-F35F-418C-854F-532DD317292C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Phòng vừa được tạo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33E78-EB6B-4F0F-BD47-FE30931CC3FD}" type="parTrans" cxnId="{10025CDD-6099-4529-96D4-3833C292BF16}">
      <dgm:prSet/>
      <dgm:spPr/>
      <dgm:t>
        <a:bodyPr/>
        <a:lstStyle/>
        <a:p>
          <a:endParaRPr lang="en-US"/>
        </a:p>
      </dgm:t>
    </dgm:pt>
    <dgm:pt modelId="{7B8FCC94-0AD7-4727-BB1A-F338813142D5}" type="sibTrans" cxnId="{10025CDD-6099-4529-96D4-3833C292BF16}">
      <dgm:prSet/>
      <dgm:spPr/>
      <dgm:t>
        <a:bodyPr/>
        <a:lstStyle/>
        <a:p>
          <a:endParaRPr lang="en-US"/>
        </a:p>
      </dgm:t>
    </dgm:pt>
    <dgm:pt modelId="{C38F41BA-78CB-4033-AF7C-9DA89217F251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RANDOM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B6C86B-DFBF-4886-A6C8-09AB15A526EA}" type="parTrans" cxnId="{E590B32A-B7C8-44A2-962A-B52920320F2C}">
      <dgm:prSet/>
      <dgm:spPr/>
      <dgm:t>
        <a:bodyPr/>
        <a:lstStyle/>
        <a:p>
          <a:endParaRPr lang="en-US"/>
        </a:p>
      </dgm:t>
    </dgm:pt>
    <dgm:pt modelId="{195096FC-6069-4CB7-AA5A-186C15614EB9}" type="sibTrans" cxnId="{E590B32A-B7C8-44A2-962A-B52920320F2C}">
      <dgm:prSet/>
      <dgm:spPr/>
      <dgm:t>
        <a:bodyPr/>
        <a:lstStyle/>
        <a:p>
          <a:endParaRPr lang="en-US"/>
        </a:p>
      </dgm:t>
    </dgm:pt>
    <dgm:pt modelId="{6F34037F-2890-4CEA-A465-0769B3F6BFC4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Phòng được thêm một bàn cờ ngẫu nhiên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8F7811-D5D6-4D5B-B96A-4C91CC33D0FF}" type="parTrans" cxnId="{BB32F515-3EE3-49B9-80FB-DE7C9E231806}">
      <dgm:prSet/>
      <dgm:spPr/>
      <dgm:t>
        <a:bodyPr/>
        <a:lstStyle/>
        <a:p>
          <a:endParaRPr lang="en-US"/>
        </a:p>
      </dgm:t>
    </dgm:pt>
    <dgm:pt modelId="{C264A234-115F-421C-A17C-3BBAA4BAC414}" type="sibTrans" cxnId="{BB32F515-3EE3-49B9-80FB-DE7C9E231806}">
      <dgm:prSet/>
      <dgm:spPr/>
      <dgm:t>
        <a:bodyPr/>
        <a:lstStyle/>
        <a:p>
          <a:endParaRPr lang="en-US"/>
        </a:p>
      </dgm:t>
    </dgm:pt>
    <dgm:pt modelId="{9CAC3931-4D50-43F7-95B7-584BDF34F869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JOIN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8E46F5-6C42-41A3-962C-E0995D2CE066}" type="parTrans" cxnId="{251CA0B2-E36E-4971-AF24-59049683D801}">
      <dgm:prSet/>
      <dgm:spPr/>
      <dgm:t>
        <a:bodyPr/>
        <a:lstStyle/>
        <a:p>
          <a:endParaRPr lang="en-US"/>
        </a:p>
      </dgm:t>
    </dgm:pt>
    <dgm:pt modelId="{A4A4F184-D89B-4367-820D-3342586AB012}" type="sibTrans" cxnId="{251CA0B2-E36E-4971-AF24-59049683D801}">
      <dgm:prSet/>
      <dgm:spPr/>
      <dgm:t>
        <a:bodyPr/>
        <a:lstStyle/>
        <a:p>
          <a:endParaRPr lang="en-US"/>
        </a:p>
      </dgm:t>
    </dgm:pt>
    <dgm:pt modelId="{E01FC436-065C-4001-8D48-1FE33743E017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vào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803DE-EB66-41AA-A305-9FD22CAE734E}" type="parTrans" cxnId="{C0F5E373-2A35-4AB5-9A25-B9126F83D4D5}">
      <dgm:prSet/>
      <dgm:spPr/>
      <dgm:t>
        <a:bodyPr/>
        <a:lstStyle/>
        <a:p>
          <a:endParaRPr lang="en-US"/>
        </a:p>
      </dgm:t>
    </dgm:pt>
    <dgm:pt modelId="{75FA1AAF-5470-4571-BC6E-3CF8EA46354B}" type="sibTrans" cxnId="{C0F5E373-2A35-4AB5-9A25-B9126F83D4D5}">
      <dgm:prSet/>
      <dgm:spPr/>
      <dgm:t>
        <a:bodyPr/>
        <a:lstStyle/>
        <a:p>
          <a:endParaRPr lang="en-US"/>
        </a:p>
      </dgm:t>
    </dgm:pt>
    <dgm:pt modelId="{BE03D952-07EB-4A7B-B285-3E5CCC7157FF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12F0FC-8F1B-4919-91B1-BEBA2AE723BA}" type="parTrans" cxnId="{8EBC9CAF-1E09-49A2-B47F-F99FB880020F}">
      <dgm:prSet/>
      <dgm:spPr/>
      <dgm:t>
        <a:bodyPr/>
        <a:lstStyle/>
        <a:p>
          <a:endParaRPr lang="en-US"/>
        </a:p>
      </dgm:t>
    </dgm:pt>
    <dgm:pt modelId="{4546D023-7143-44EC-ABF8-19A356FE1A95}" type="sibTrans" cxnId="{8EBC9CAF-1E09-49A2-B47F-F99FB880020F}">
      <dgm:prSet/>
      <dgm:spPr/>
      <dgm:t>
        <a:bodyPr/>
        <a:lstStyle/>
        <a:p>
          <a:endParaRPr lang="en-US"/>
        </a:p>
      </dgm:t>
    </dgm:pt>
    <dgm:pt modelId="{16558740-76CB-4EE5-9D93-61D71CD809BA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Chọn ngẫu nhiên người đi trước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03013C-76E4-4AC7-B7CC-064CBFD3C844}" type="parTrans" cxnId="{FA610E08-EEFA-43EC-90C3-FE5432E0450B}">
      <dgm:prSet/>
      <dgm:spPr/>
      <dgm:t>
        <a:bodyPr/>
        <a:lstStyle/>
        <a:p>
          <a:endParaRPr lang="en-US"/>
        </a:p>
      </dgm:t>
    </dgm:pt>
    <dgm:pt modelId="{2307F204-9EBC-4CDB-9653-8A1B888B5CB4}" type="sibTrans" cxnId="{FA610E08-EEFA-43EC-90C3-FE5432E0450B}">
      <dgm:prSet/>
      <dgm:spPr/>
      <dgm:t>
        <a:bodyPr/>
        <a:lstStyle/>
        <a:p>
          <a:endParaRPr lang="en-US"/>
        </a:p>
      </dgm:t>
    </dgm:pt>
    <dgm:pt modelId="{3D637679-B6E9-4B83-98BF-BA235415511F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MOVE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BAC795-EF1C-48A8-BE48-7987160C38E9}" type="parTrans" cxnId="{990926C3-AC95-4E25-B5E7-C147C3953A34}">
      <dgm:prSet/>
      <dgm:spPr/>
      <dgm:t>
        <a:bodyPr/>
        <a:lstStyle/>
        <a:p>
          <a:endParaRPr lang="en-US"/>
        </a:p>
      </dgm:t>
    </dgm:pt>
    <dgm:pt modelId="{7F472C87-4D42-4E96-B3AE-B8A19D871193}" type="sibTrans" cxnId="{990926C3-AC95-4E25-B5E7-C147C3953A34}">
      <dgm:prSet/>
      <dgm:spPr/>
      <dgm:t>
        <a:bodyPr/>
        <a:lstStyle/>
        <a:p>
          <a:endParaRPr lang="en-US"/>
        </a:p>
      </dgm:t>
    </dgm:pt>
    <dgm:pt modelId="{908344BF-5A8D-4BC7-A84D-3AA6CC4C15FD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Có một nước đi mới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3A974-E5FD-4770-9FD2-92ECBD325D62}" type="parTrans" cxnId="{CE0448B7-6A05-4813-9BFE-DCC0A8451BC8}">
      <dgm:prSet/>
      <dgm:spPr/>
      <dgm:t>
        <a:bodyPr/>
        <a:lstStyle/>
        <a:p>
          <a:endParaRPr lang="en-US"/>
        </a:p>
      </dgm:t>
    </dgm:pt>
    <dgm:pt modelId="{C3E260F0-F019-4325-9318-676C574420D6}" type="sibTrans" cxnId="{CE0448B7-6A05-4813-9BFE-DCC0A8451BC8}">
      <dgm:prSet/>
      <dgm:spPr/>
      <dgm:t>
        <a:bodyPr/>
        <a:lstStyle/>
        <a:p>
          <a:endParaRPr lang="en-US"/>
        </a:p>
      </dgm:t>
    </dgm:pt>
    <dgm:pt modelId="{4A134B86-1493-475F-A5E7-B29B06AAE93C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9DC44-9281-44F6-B949-C7F15B8444F2}" type="parTrans" cxnId="{6DB08365-D863-4A0E-82DD-2A834C117AB3}">
      <dgm:prSet/>
      <dgm:spPr/>
      <dgm:t>
        <a:bodyPr/>
        <a:lstStyle/>
        <a:p>
          <a:endParaRPr lang="en-US"/>
        </a:p>
      </dgm:t>
    </dgm:pt>
    <dgm:pt modelId="{848C528D-D3CD-4865-88FE-CAF368CB094F}" type="sibTrans" cxnId="{6DB08365-D863-4A0E-82DD-2A834C117AB3}">
      <dgm:prSet/>
      <dgm:spPr/>
      <dgm:t>
        <a:bodyPr/>
        <a:lstStyle/>
        <a:p>
          <a:endParaRPr lang="en-US"/>
        </a:p>
      </dgm:t>
    </dgm:pt>
    <dgm:pt modelId="{5F2EFF18-CFD1-4886-91C9-F8212852D6FE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Kết thúc ván chơi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C6FA37-308E-410A-8587-6A53DA8CFED7}" type="parTrans" cxnId="{A6D0E71F-671D-438E-98DC-9CBF0C3231C3}">
      <dgm:prSet/>
      <dgm:spPr/>
      <dgm:t>
        <a:bodyPr/>
        <a:lstStyle/>
        <a:p>
          <a:endParaRPr lang="en-US"/>
        </a:p>
      </dgm:t>
    </dgm:pt>
    <dgm:pt modelId="{7A60DE94-7A85-4584-8F64-7E1AF7303F42}" type="sibTrans" cxnId="{A6D0E71F-671D-438E-98DC-9CBF0C3231C3}">
      <dgm:prSet/>
      <dgm:spPr/>
      <dgm:t>
        <a:bodyPr/>
        <a:lstStyle/>
        <a:p>
          <a:endParaRPr lang="en-US"/>
        </a:p>
      </dgm:t>
    </dgm:pt>
    <dgm:pt modelId="{8AF4CC62-BF4C-4FFC-84C5-9AC44DE71A0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LEAVE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F581CD-F534-498C-9EE9-02FA34B75E2F}" type="parTrans" cxnId="{501DBFB0-23B9-4F1D-A2DE-EA5F6377F627}">
      <dgm:prSet/>
      <dgm:spPr/>
      <dgm:t>
        <a:bodyPr/>
        <a:lstStyle/>
        <a:p>
          <a:endParaRPr lang="en-US"/>
        </a:p>
      </dgm:t>
    </dgm:pt>
    <dgm:pt modelId="{8D8BE159-FD4C-48A1-95E8-9C8BB6C7CBD4}" type="sibTrans" cxnId="{501DBFB0-23B9-4F1D-A2DE-EA5F6377F627}">
      <dgm:prSet/>
      <dgm:spPr/>
      <dgm:t>
        <a:bodyPr/>
        <a:lstStyle/>
        <a:p>
          <a:endParaRPr lang="en-US"/>
        </a:p>
      </dgm:t>
    </dgm:pt>
    <dgm:pt modelId="{E6A72F50-92FF-48E0-A706-66163484F9E7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rời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35AFEF-923F-45F2-8F59-7B253CCBC9C2}" type="parTrans" cxnId="{C131137A-185A-428D-9018-65A2778DCAB6}">
      <dgm:prSet/>
      <dgm:spPr/>
      <dgm:t>
        <a:bodyPr/>
        <a:lstStyle/>
        <a:p>
          <a:endParaRPr lang="en-US"/>
        </a:p>
      </dgm:t>
    </dgm:pt>
    <dgm:pt modelId="{A14CA78D-16BC-4AC4-A588-922EF40AEC6C}" type="sibTrans" cxnId="{C131137A-185A-428D-9018-65A2778DCAB6}">
      <dgm:prSet/>
      <dgm:spPr/>
      <dgm:t>
        <a:bodyPr/>
        <a:lstStyle/>
        <a:p>
          <a:endParaRPr lang="en-US"/>
        </a:p>
      </dgm:t>
    </dgm:pt>
    <dgm:pt modelId="{1C50EAAF-9E55-4365-8D29-C12B5A1F9CB6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DESTROY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F4FE75-26F2-4F42-AB84-90258FC986E4}" type="parTrans" cxnId="{8F880320-8EE2-4C04-AB4E-9E0371234394}">
      <dgm:prSet/>
      <dgm:spPr/>
      <dgm:t>
        <a:bodyPr/>
        <a:lstStyle/>
        <a:p>
          <a:endParaRPr lang="en-US"/>
        </a:p>
      </dgm:t>
    </dgm:pt>
    <dgm:pt modelId="{662FBC6F-E1E9-4A34-BE57-620A1B58DBAE}" type="sibTrans" cxnId="{8F880320-8EE2-4C04-AB4E-9E0371234394}">
      <dgm:prSet/>
      <dgm:spPr/>
      <dgm:t>
        <a:bodyPr/>
        <a:lstStyle/>
        <a:p>
          <a:endParaRPr lang="en-US"/>
        </a:p>
      </dgm:t>
    </dgm:pt>
    <dgm:pt modelId="{CE789732-B97E-4A45-923A-858E63D1D4DD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tạo phòng rời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A4A53E-0400-4CFA-BA3C-3180E0428B10}" type="parTrans" cxnId="{90AF147B-F153-49C5-B432-295AE3154FCA}">
      <dgm:prSet/>
      <dgm:spPr/>
      <dgm:t>
        <a:bodyPr/>
        <a:lstStyle/>
        <a:p>
          <a:endParaRPr lang="en-US"/>
        </a:p>
      </dgm:t>
    </dgm:pt>
    <dgm:pt modelId="{7EE287FC-6244-4F76-ADC1-FD9C1D8DF68E}" type="sibTrans" cxnId="{90AF147B-F153-49C5-B432-295AE3154FCA}">
      <dgm:prSet/>
      <dgm:spPr/>
      <dgm:t>
        <a:bodyPr/>
        <a:lstStyle/>
        <a:p>
          <a:endParaRPr lang="en-US"/>
        </a:p>
      </dgm:t>
    </dgm:pt>
    <dgm:pt modelId="{35EB14AA-41B1-4EFD-B370-7E8773527B76}" type="pres">
      <dgm:prSet presAssocID="{87A464BF-6CEA-44E6-87F5-0208E0F0AF2F}" presName="Name0" presStyleCnt="0">
        <dgm:presLayoutVars>
          <dgm:dir/>
          <dgm:animLvl val="lvl"/>
          <dgm:resizeHandles val="exact"/>
        </dgm:presLayoutVars>
      </dgm:prSet>
      <dgm:spPr/>
    </dgm:pt>
    <dgm:pt modelId="{51A3D7B9-9363-42C0-90B5-D5930BE906F5}" type="pres">
      <dgm:prSet presAssocID="{11B80D74-D1A8-42C7-932F-F331ACF3892A}" presName="linNode" presStyleCnt="0"/>
      <dgm:spPr/>
    </dgm:pt>
    <dgm:pt modelId="{42C80705-2EC3-4314-87CA-546E9365C473}" type="pres">
      <dgm:prSet presAssocID="{11B80D74-D1A8-42C7-932F-F331ACF3892A}" presName="parentText" presStyleLbl="node1" presStyleIdx="0" presStyleCnt="8" custLinFactNeighborX="-244" custLinFactNeighborY="-3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00945-082F-4254-A9DD-4CD9D9C8D8B7}" type="pres">
      <dgm:prSet presAssocID="{11B80D74-D1A8-42C7-932F-F331ACF3892A}" presName="descendantText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12640-69BF-47B2-907E-4894A7DCC795}" type="pres">
      <dgm:prSet presAssocID="{BE76EF8C-A65B-41E7-AACD-ABC9E9FA3212}" presName="sp" presStyleCnt="0"/>
      <dgm:spPr/>
    </dgm:pt>
    <dgm:pt modelId="{BB5F722B-C10E-46FF-A552-2DDC6693F94B}" type="pres">
      <dgm:prSet presAssocID="{C38F41BA-78CB-4033-AF7C-9DA89217F251}" presName="linNode" presStyleCnt="0"/>
      <dgm:spPr/>
    </dgm:pt>
    <dgm:pt modelId="{1B53E03D-39B9-42AA-9D3A-A667F7EAB796}" type="pres">
      <dgm:prSet presAssocID="{C38F41BA-78CB-4033-AF7C-9DA89217F251}" presName="parentText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34FB4-E7C9-4058-8131-FFB666126A7F}" type="pres">
      <dgm:prSet presAssocID="{C38F41BA-78CB-4033-AF7C-9DA89217F251}" presName="descendantText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E9BD8-C0F2-422F-BC8C-E9E01A37B89A}" type="pres">
      <dgm:prSet presAssocID="{195096FC-6069-4CB7-AA5A-186C15614EB9}" presName="sp" presStyleCnt="0"/>
      <dgm:spPr/>
    </dgm:pt>
    <dgm:pt modelId="{8A578C6A-06CA-4713-962B-070BA4567F1B}" type="pres">
      <dgm:prSet presAssocID="{9CAC3931-4D50-43F7-95B7-584BDF34F869}" presName="linNode" presStyleCnt="0"/>
      <dgm:spPr/>
    </dgm:pt>
    <dgm:pt modelId="{932169AD-B72E-4604-82A8-609C293BB2A0}" type="pres">
      <dgm:prSet presAssocID="{9CAC3931-4D50-43F7-95B7-584BDF34F869}" presName="parentText" presStyleLbl="node1" presStyleIdx="2" presStyleCnt="8" custLinFactNeighborX="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07E68-8020-415C-AD08-3B0C4F7804E0}" type="pres">
      <dgm:prSet presAssocID="{9CAC3931-4D50-43F7-95B7-584BDF34F869}" presName="descendantText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200A8-C8F5-40C0-8107-EBB2DB86BEEB}" type="pres">
      <dgm:prSet presAssocID="{A4A4F184-D89B-4367-820D-3342586AB012}" presName="sp" presStyleCnt="0"/>
      <dgm:spPr/>
    </dgm:pt>
    <dgm:pt modelId="{5B36999F-A018-4114-9936-F1776D606652}" type="pres">
      <dgm:prSet presAssocID="{BE03D952-07EB-4A7B-B285-3E5CCC7157FF}" presName="linNode" presStyleCnt="0"/>
      <dgm:spPr/>
    </dgm:pt>
    <dgm:pt modelId="{97D1BD03-0A06-4719-B73C-073B7E8828A0}" type="pres">
      <dgm:prSet presAssocID="{BE03D952-07EB-4A7B-B285-3E5CCC7157FF}" presName="parentText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A7C9A-FC1B-40A5-9FF1-92530F919CC8}" type="pres">
      <dgm:prSet presAssocID="{BE03D952-07EB-4A7B-B285-3E5CCC7157FF}" presName="descendantText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FD2A37-96E9-43BC-BEE2-90F9393A8DF1}" type="pres">
      <dgm:prSet presAssocID="{4546D023-7143-44EC-ABF8-19A356FE1A95}" presName="sp" presStyleCnt="0"/>
      <dgm:spPr/>
    </dgm:pt>
    <dgm:pt modelId="{8AD8C4C7-9C95-490D-8BE4-D28008AD9F4C}" type="pres">
      <dgm:prSet presAssocID="{3D637679-B6E9-4B83-98BF-BA235415511F}" presName="linNode" presStyleCnt="0"/>
      <dgm:spPr/>
    </dgm:pt>
    <dgm:pt modelId="{774CB3A7-A0E4-4194-9D9C-B6E81FAB9050}" type="pres">
      <dgm:prSet presAssocID="{3D637679-B6E9-4B83-98BF-BA235415511F}" presName="parentText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821C-BB87-4EF6-B294-586FD9DD3382}" type="pres">
      <dgm:prSet presAssocID="{3D637679-B6E9-4B83-98BF-BA235415511F}" presName="descendantText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034C9-CD06-4223-816F-6E3ED8405508}" type="pres">
      <dgm:prSet presAssocID="{7F472C87-4D42-4E96-B3AE-B8A19D871193}" presName="sp" presStyleCnt="0"/>
      <dgm:spPr/>
    </dgm:pt>
    <dgm:pt modelId="{C0D6BA6B-D6F1-49DF-B6BE-D20FA3FAAE78}" type="pres">
      <dgm:prSet presAssocID="{4A134B86-1493-475F-A5E7-B29B06AAE93C}" presName="linNode" presStyleCnt="0"/>
      <dgm:spPr/>
    </dgm:pt>
    <dgm:pt modelId="{4F334842-A0F3-469E-B2C7-67CD27002CA1}" type="pres">
      <dgm:prSet presAssocID="{4A134B86-1493-475F-A5E7-B29B06AAE93C}" presName="parentText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ACEFB-E9FC-429A-987C-4341970D49CE}" type="pres">
      <dgm:prSet presAssocID="{4A134B86-1493-475F-A5E7-B29B06AAE93C}" presName="descendantText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48560-F7FE-458D-8B8C-58B6B9BBA50F}" type="pres">
      <dgm:prSet presAssocID="{848C528D-D3CD-4865-88FE-CAF368CB094F}" presName="sp" presStyleCnt="0"/>
      <dgm:spPr/>
    </dgm:pt>
    <dgm:pt modelId="{D357F50F-9DE3-425D-8C5A-F676081D21E0}" type="pres">
      <dgm:prSet presAssocID="{8AF4CC62-BF4C-4FFC-84C5-9AC44DE71A04}" presName="linNode" presStyleCnt="0"/>
      <dgm:spPr/>
    </dgm:pt>
    <dgm:pt modelId="{3273FF7B-A258-4D58-9C12-F6D56841F2BA}" type="pres">
      <dgm:prSet presAssocID="{8AF4CC62-BF4C-4FFC-84C5-9AC44DE71A04}" presName="parentText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09DDE-3B81-47F4-BF92-2F11E5DFEE0E}" type="pres">
      <dgm:prSet presAssocID="{8AF4CC62-BF4C-4FFC-84C5-9AC44DE71A04}" presName="descendantText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AB26A-27C2-4F5D-A94E-3B4339D4CCEC}" type="pres">
      <dgm:prSet presAssocID="{8D8BE159-FD4C-48A1-95E8-9C8BB6C7CBD4}" presName="sp" presStyleCnt="0"/>
      <dgm:spPr/>
    </dgm:pt>
    <dgm:pt modelId="{86A7BA47-A5F2-4D47-A29F-4AB9B9EC6545}" type="pres">
      <dgm:prSet presAssocID="{1C50EAAF-9E55-4365-8D29-C12B5A1F9CB6}" presName="linNode" presStyleCnt="0"/>
      <dgm:spPr/>
    </dgm:pt>
    <dgm:pt modelId="{FA850782-66C2-45DA-88FA-9C0BD97B4338}" type="pres">
      <dgm:prSet presAssocID="{1C50EAAF-9E55-4365-8D29-C12B5A1F9CB6}" presName="parentText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20560-7A89-4F3C-BB40-0006D26C3365}" type="pres">
      <dgm:prSet presAssocID="{1C50EAAF-9E55-4365-8D29-C12B5A1F9CB6}" presName="descendantText" presStyleLbl="alignAccFollow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413C877-2282-44C7-9350-C75B88BF019B}" type="presOf" srcId="{16558740-76CB-4EE5-9D93-61D71CD809BA}" destId="{3FAA7C9A-FC1B-40A5-9FF1-92530F919CC8}" srcOrd="0" destOrd="0" presId="urn:microsoft.com/office/officeart/2005/8/layout/vList5"/>
    <dgm:cxn modelId="{64B4E045-6AFB-4078-9777-E8B02AE2B72E}" type="presOf" srcId="{4A134B86-1493-475F-A5E7-B29B06AAE93C}" destId="{4F334842-A0F3-469E-B2C7-67CD27002CA1}" srcOrd="0" destOrd="0" presId="urn:microsoft.com/office/officeart/2005/8/layout/vList5"/>
    <dgm:cxn modelId="{990926C3-AC95-4E25-B5E7-C147C3953A34}" srcId="{87A464BF-6CEA-44E6-87F5-0208E0F0AF2F}" destId="{3D637679-B6E9-4B83-98BF-BA235415511F}" srcOrd="4" destOrd="0" parTransId="{9EBAC795-EF1C-48A8-BE48-7987160C38E9}" sibTransId="{7F472C87-4D42-4E96-B3AE-B8A19D871193}"/>
    <dgm:cxn modelId="{FA610E08-EEFA-43EC-90C3-FE5432E0450B}" srcId="{BE03D952-07EB-4A7B-B285-3E5CCC7157FF}" destId="{16558740-76CB-4EE5-9D93-61D71CD809BA}" srcOrd="0" destOrd="0" parTransId="{8303013C-76E4-4AC7-B7CC-064CBFD3C844}" sibTransId="{2307F204-9EBC-4CDB-9653-8A1B888B5CB4}"/>
    <dgm:cxn modelId="{E590B32A-B7C8-44A2-962A-B52920320F2C}" srcId="{87A464BF-6CEA-44E6-87F5-0208E0F0AF2F}" destId="{C38F41BA-78CB-4033-AF7C-9DA89217F251}" srcOrd="1" destOrd="0" parTransId="{BCB6C86B-DFBF-4886-A6C8-09AB15A526EA}" sibTransId="{195096FC-6069-4CB7-AA5A-186C15614EB9}"/>
    <dgm:cxn modelId="{251CA0B2-E36E-4971-AF24-59049683D801}" srcId="{87A464BF-6CEA-44E6-87F5-0208E0F0AF2F}" destId="{9CAC3931-4D50-43F7-95B7-584BDF34F869}" srcOrd="2" destOrd="0" parTransId="{408E46F5-6C42-41A3-962C-E0995D2CE066}" sibTransId="{A4A4F184-D89B-4367-820D-3342586AB012}"/>
    <dgm:cxn modelId="{A569B5CE-3C10-4E6F-8325-A72F6D77950C}" type="presOf" srcId="{87A464BF-6CEA-44E6-87F5-0208E0F0AF2F}" destId="{35EB14AA-41B1-4EFD-B370-7E8773527B76}" srcOrd="0" destOrd="0" presId="urn:microsoft.com/office/officeart/2005/8/layout/vList5"/>
    <dgm:cxn modelId="{B63D0AD2-0306-46F4-83FB-9927E3499C9E}" srcId="{87A464BF-6CEA-44E6-87F5-0208E0F0AF2F}" destId="{11B80D74-D1A8-42C7-932F-F331ACF3892A}" srcOrd="0" destOrd="0" parTransId="{2CBA0B6D-4B97-4204-9217-61BB290B22BE}" sibTransId="{BE76EF8C-A65B-41E7-AACD-ABC9E9FA3212}"/>
    <dgm:cxn modelId="{10025CDD-6099-4529-96D4-3833C292BF16}" srcId="{11B80D74-D1A8-42C7-932F-F331ACF3892A}" destId="{4E91D6F7-F35F-418C-854F-532DD317292C}" srcOrd="0" destOrd="0" parTransId="{5F933E78-EB6B-4F0F-BD47-FE30931CC3FD}" sibTransId="{7B8FCC94-0AD7-4727-BB1A-F338813142D5}"/>
    <dgm:cxn modelId="{6DB08365-D863-4A0E-82DD-2A834C117AB3}" srcId="{87A464BF-6CEA-44E6-87F5-0208E0F0AF2F}" destId="{4A134B86-1493-475F-A5E7-B29B06AAE93C}" srcOrd="5" destOrd="0" parTransId="{6E09DC44-9281-44F6-B949-C7F15B8444F2}" sibTransId="{848C528D-D3CD-4865-88FE-CAF368CB094F}"/>
    <dgm:cxn modelId="{CC99A680-CF5A-4334-A4E3-D0E81938EC1A}" type="presOf" srcId="{BE03D952-07EB-4A7B-B285-3E5CCC7157FF}" destId="{97D1BD03-0A06-4719-B73C-073B7E8828A0}" srcOrd="0" destOrd="0" presId="urn:microsoft.com/office/officeart/2005/8/layout/vList5"/>
    <dgm:cxn modelId="{C0F5E373-2A35-4AB5-9A25-B9126F83D4D5}" srcId="{9CAC3931-4D50-43F7-95B7-584BDF34F869}" destId="{E01FC436-065C-4001-8D48-1FE33743E017}" srcOrd="0" destOrd="0" parTransId="{4BD803DE-EB66-41AA-A305-9FD22CAE734E}" sibTransId="{75FA1AAF-5470-4571-BC6E-3CF8EA46354B}"/>
    <dgm:cxn modelId="{501DBFB0-23B9-4F1D-A2DE-EA5F6377F627}" srcId="{87A464BF-6CEA-44E6-87F5-0208E0F0AF2F}" destId="{8AF4CC62-BF4C-4FFC-84C5-9AC44DE71A04}" srcOrd="6" destOrd="0" parTransId="{D9F581CD-F534-498C-9EE9-02FA34B75E2F}" sibTransId="{8D8BE159-FD4C-48A1-95E8-9C8BB6C7CBD4}"/>
    <dgm:cxn modelId="{BB32F515-3EE3-49B9-80FB-DE7C9E231806}" srcId="{C38F41BA-78CB-4033-AF7C-9DA89217F251}" destId="{6F34037F-2890-4CEA-A465-0769B3F6BFC4}" srcOrd="0" destOrd="0" parTransId="{8E8F7811-D5D6-4D5B-B96A-4C91CC33D0FF}" sibTransId="{C264A234-115F-421C-A17C-3BBAA4BAC414}"/>
    <dgm:cxn modelId="{614314EC-7A4D-4B42-BFA0-8E9818A0E17F}" type="presOf" srcId="{11B80D74-D1A8-42C7-932F-F331ACF3892A}" destId="{42C80705-2EC3-4314-87CA-546E9365C473}" srcOrd="0" destOrd="0" presId="urn:microsoft.com/office/officeart/2005/8/layout/vList5"/>
    <dgm:cxn modelId="{D061E2D6-7588-4167-BF57-4D5C844CFFA7}" type="presOf" srcId="{8AF4CC62-BF4C-4FFC-84C5-9AC44DE71A04}" destId="{3273FF7B-A258-4D58-9C12-F6D56841F2BA}" srcOrd="0" destOrd="0" presId="urn:microsoft.com/office/officeart/2005/8/layout/vList5"/>
    <dgm:cxn modelId="{346806E2-234F-4B76-B8E9-1E7339563C5C}" type="presOf" srcId="{908344BF-5A8D-4BC7-A84D-3AA6CC4C15FD}" destId="{C0E7821C-BB87-4EF6-B294-586FD9DD3382}" srcOrd="0" destOrd="0" presId="urn:microsoft.com/office/officeart/2005/8/layout/vList5"/>
    <dgm:cxn modelId="{AB00D132-4A1D-4825-B4D4-79379D913C27}" type="presOf" srcId="{3D637679-B6E9-4B83-98BF-BA235415511F}" destId="{774CB3A7-A0E4-4194-9D9C-B6E81FAB9050}" srcOrd="0" destOrd="0" presId="urn:microsoft.com/office/officeart/2005/8/layout/vList5"/>
    <dgm:cxn modelId="{6B499D85-14A0-4116-A948-B8255CFD7115}" type="presOf" srcId="{4E91D6F7-F35F-418C-854F-532DD317292C}" destId="{A1900945-082F-4254-A9DD-4CD9D9C8D8B7}" srcOrd="0" destOrd="0" presId="urn:microsoft.com/office/officeart/2005/8/layout/vList5"/>
    <dgm:cxn modelId="{3D9EE297-DAF5-43C9-82B5-3F7A144CAA96}" type="presOf" srcId="{CE789732-B97E-4A45-923A-858E63D1D4DD}" destId="{C4020560-7A89-4F3C-BB40-0006D26C3365}" srcOrd="0" destOrd="0" presId="urn:microsoft.com/office/officeart/2005/8/layout/vList5"/>
    <dgm:cxn modelId="{8F880320-8EE2-4C04-AB4E-9E0371234394}" srcId="{87A464BF-6CEA-44E6-87F5-0208E0F0AF2F}" destId="{1C50EAAF-9E55-4365-8D29-C12B5A1F9CB6}" srcOrd="7" destOrd="0" parTransId="{2EF4FE75-26F2-4F42-AB84-90258FC986E4}" sibTransId="{662FBC6F-E1E9-4A34-BE57-620A1B58DBAE}"/>
    <dgm:cxn modelId="{E0C1D808-528D-46E7-9F9B-DB64C74D7280}" type="presOf" srcId="{E6A72F50-92FF-48E0-A706-66163484F9E7}" destId="{4FB09DDE-3B81-47F4-BF92-2F11E5DFEE0E}" srcOrd="0" destOrd="0" presId="urn:microsoft.com/office/officeart/2005/8/layout/vList5"/>
    <dgm:cxn modelId="{CE0448B7-6A05-4813-9BFE-DCC0A8451BC8}" srcId="{3D637679-B6E9-4B83-98BF-BA235415511F}" destId="{908344BF-5A8D-4BC7-A84D-3AA6CC4C15FD}" srcOrd="0" destOrd="0" parTransId="{6BB3A974-E5FD-4770-9FD2-92ECBD325D62}" sibTransId="{C3E260F0-F019-4325-9318-676C574420D6}"/>
    <dgm:cxn modelId="{8EBC9CAF-1E09-49A2-B47F-F99FB880020F}" srcId="{87A464BF-6CEA-44E6-87F5-0208E0F0AF2F}" destId="{BE03D952-07EB-4A7B-B285-3E5CCC7157FF}" srcOrd="3" destOrd="0" parTransId="{4D12F0FC-8F1B-4919-91B1-BEBA2AE723BA}" sibTransId="{4546D023-7143-44EC-ABF8-19A356FE1A95}"/>
    <dgm:cxn modelId="{4FC06B88-EF11-4812-828E-124476912421}" type="presOf" srcId="{9CAC3931-4D50-43F7-95B7-584BDF34F869}" destId="{932169AD-B72E-4604-82A8-609C293BB2A0}" srcOrd="0" destOrd="0" presId="urn:microsoft.com/office/officeart/2005/8/layout/vList5"/>
    <dgm:cxn modelId="{60BEE891-088E-481E-8567-2A90227FC262}" type="presOf" srcId="{C38F41BA-78CB-4033-AF7C-9DA89217F251}" destId="{1B53E03D-39B9-42AA-9D3A-A667F7EAB796}" srcOrd="0" destOrd="0" presId="urn:microsoft.com/office/officeart/2005/8/layout/vList5"/>
    <dgm:cxn modelId="{22EEE3D0-4EDE-4319-86B3-4AC4341C7339}" type="presOf" srcId="{1C50EAAF-9E55-4365-8D29-C12B5A1F9CB6}" destId="{FA850782-66C2-45DA-88FA-9C0BD97B4338}" srcOrd="0" destOrd="0" presId="urn:microsoft.com/office/officeart/2005/8/layout/vList5"/>
    <dgm:cxn modelId="{90AF147B-F153-49C5-B432-295AE3154FCA}" srcId="{1C50EAAF-9E55-4365-8D29-C12B5A1F9CB6}" destId="{CE789732-B97E-4A45-923A-858E63D1D4DD}" srcOrd="0" destOrd="0" parTransId="{7FA4A53E-0400-4CFA-BA3C-3180E0428B10}" sibTransId="{7EE287FC-6244-4F76-ADC1-FD9C1D8DF68E}"/>
    <dgm:cxn modelId="{A6D0E71F-671D-438E-98DC-9CBF0C3231C3}" srcId="{4A134B86-1493-475F-A5E7-B29B06AAE93C}" destId="{5F2EFF18-CFD1-4886-91C9-F8212852D6FE}" srcOrd="0" destOrd="0" parTransId="{35C6FA37-308E-410A-8587-6A53DA8CFED7}" sibTransId="{7A60DE94-7A85-4584-8F64-7E1AF7303F42}"/>
    <dgm:cxn modelId="{3DA5C368-E568-47DE-A2CE-3E3E1867A46C}" type="presOf" srcId="{6F34037F-2890-4CEA-A465-0769B3F6BFC4}" destId="{E6934FB4-E7C9-4058-8131-FFB666126A7F}" srcOrd="0" destOrd="0" presId="urn:microsoft.com/office/officeart/2005/8/layout/vList5"/>
    <dgm:cxn modelId="{86C1B93F-F05C-4BAE-9D4B-846B427EB76E}" type="presOf" srcId="{5F2EFF18-CFD1-4886-91C9-F8212852D6FE}" destId="{854ACEFB-E9FC-429A-987C-4341970D49CE}" srcOrd="0" destOrd="0" presId="urn:microsoft.com/office/officeart/2005/8/layout/vList5"/>
    <dgm:cxn modelId="{060B205A-587F-4B7A-B76A-BEFE70118D54}" type="presOf" srcId="{E01FC436-065C-4001-8D48-1FE33743E017}" destId="{63107E68-8020-415C-AD08-3B0C4F7804E0}" srcOrd="0" destOrd="0" presId="urn:microsoft.com/office/officeart/2005/8/layout/vList5"/>
    <dgm:cxn modelId="{C131137A-185A-428D-9018-65A2778DCAB6}" srcId="{8AF4CC62-BF4C-4FFC-84C5-9AC44DE71A04}" destId="{E6A72F50-92FF-48E0-A706-66163484F9E7}" srcOrd="0" destOrd="0" parTransId="{F635AFEF-923F-45F2-8F59-7B253CCBC9C2}" sibTransId="{A14CA78D-16BC-4AC4-A588-922EF40AEC6C}"/>
    <dgm:cxn modelId="{61A25CA9-2586-4D2D-A696-814564BCA12B}" type="presParOf" srcId="{35EB14AA-41B1-4EFD-B370-7E8773527B76}" destId="{51A3D7B9-9363-42C0-90B5-D5930BE906F5}" srcOrd="0" destOrd="0" presId="urn:microsoft.com/office/officeart/2005/8/layout/vList5"/>
    <dgm:cxn modelId="{85855755-729C-4CBE-BF09-12384B781565}" type="presParOf" srcId="{51A3D7B9-9363-42C0-90B5-D5930BE906F5}" destId="{42C80705-2EC3-4314-87CA-546E9365C473}" srcOrd="0" destOrd="0" presId="urn:microsoft.com/office/officeart/2005/8/layout/vList5"/>
    <dgm:cxn modelId="{438C458D-90AA-434D-A265-ED4C00D13D7D}" type="presParOf" srcId="{51A3D7B9-9363-42C0-90B5-D5930BE906F5}" destId="{A1900945-082F-4254-A9DD-4CD9D9C8D8B7}" srcOrd="1" destOrd="0" presId="urn:microsoft.com/office/officeart/2005/8/layout/vList5"/>
    <dgm:cxn modelId="{4CEDF4FA-E3F2-4D10-8256-6D35C50FC6D6}" type="presParOf" srcId="{35EB14AA-41B1-4EFD-B370-7E8773527B76}" destId="{CB112640-69BF-47B2-907E-4894A7DCC795}" srcOrd="1" destOrd="0" presId="urn:microsoft.com/office/officeart/2005/8/layout/vList5"/>
    <dgm:cxn modelId="{5D458A52-F642-4F62-999B-15E999C89599}" type="presParOf" srcId="{35EB14AA-41B1-4EFD-B370-7E8773527B76}" destId="{BB5F722B-C10E-46FF-A552-2DDC6693F94B}" srcOrd="2" destOrd="0" presId="urn:microsoft.com/office/officeart/2005/8/layout/vList5"/>
    <dgm:cxn modelId="{9F595D4B-432F-4164-BC2B-335D971721EA}" type="presParOf" srcId="{BB5F722B-C10E-46FF-A552-2DDC6693F94B}" destId="{1B53E03D-39B9-42AA-9D3A-A667F7EAB796}" srcOrd="0" destOrd="0" presId="urn:microsoft.com/office/officeart/2005/8/layout/vList5"/>
    <dgm:cxn modelId="{7B9F9108-637E-4211-A4A9-D1C7CEA44A6B}" type="presParOf" srcId="{BB5F722B-C10E-46FF-A552-2DDC6693F94B}" destId="{E6934FB4-E7C9-4058-8131-FFB666126A7F}" srcOrd="1" destOrd="0" presId="urn:microsoft.com/office/officeart/2005/8/layout/vList5"/>
    <dgm:cxn modelId="{6C9A82A3-4DC0-4FA1-AA75-BBE3601C837D}" type="presParOf" srcId="{35EB14AA-41B1-4EFD-B370-7E8773527B76}" destId="{148E9BD8-C0F2-422F-BC8C-E9E01A37B89A}" srcOrd="3" destOrd="0" presId="urn:microsoft.com/office/officeart/2005/8/layout/vList5"/>
    <dgm:cxn modelId="{3D8D9827-2935-462E-B6F1-FCD72DAB92D4}" type="presParOf" srcId="{35EB14AA-41B1-4EFD-B370-7E8773527B76}" destId="{8A578C6A-06CA-4713-962B-070BA4567F1B}" srcOrd="4" destOrd="0" presId="urn:microsoft.com/office/officeart/2005/8/layout/vList5"/>
    <dgm:cxn modelId="{268D5359-2B4E-48AE-9BEE-C10FFB3736AB}" type="presParOf" srcId="{8A578C6A-06CA-4713-962B-070BA4567F1B}" destId="{932169AD-B72E-4604-82A8-609C293BB2A0}" srcOrd="0" destOrd="0" presId="urn:microsoft.com/office/officeart/2005/8/layout/vList5"/>
    <dgm:cxn modelId="{8C68A9BE-BD14-4324-B4B9-4009A88BD296}" type="presParOf" srcId="{8A578C6A-06CA-4713-962B-070BA4567F1B}" destId="{63107E68-8020-415C-AD08-3B0C4F7804E0}" srcOrd="1" destOrd="0" presId="urn:microsoft.com/office/officeart/2005/8/layout/vList5"/>
    <dgm:cxn modelId="{2AD2A34C-2688-4DDA-A7C5-3DCE29766E93}" type="presParOf" srcId="{35EB14AA-41B1-4EFD-B370-7E8773527B76}" destId="{320200A8-C8F5-40C0-8107-EBB2DB86BEEB}" srcOrd="5" destOrd="0" presId="urn:microsoft.com/office/officeart/2005/8/layout/vList5"/>
    <dgm:cxn modelId="{59D46527-951B-4238-B4D1-CB29801DC405}" type="presParOf" srcId="{35EB14AA-41B1-4EFD-B370-7E8773527B76}" destId="{5B36999F-A018-4114-9936-F1776D606652}" srcOrd="6" destOrd="0" presId="urn:microsoft.com/office/officeart/2005/8/layout/vList5"/>
    <dgm:cxn modelId="{19C22980-1A0F-4DE9-A3DB-4F50EF345856}" type="presParOf" srcId="{5B36999F-A018-4114-9936-F1776D606652}" destId="{97D1BD03-0A06-4719-B73C-073B7E8828A0}" srcOrd="0" destOrd="0" presId="urn:microsoft.com/office/officeart/2005/8/layout/vList5"/>
    <dgm:cxn modelId="{849D5CE3-617E-4774-8E3B-B7EACC747AA4}" type="presParOf" srcId="{5B36999F-A018-4114-9936-F1776D606652}" destId="{3FAA7C9A-FC1B-40A5-9FF1-92530F919CC8}" srcOrd="1" destOrd="0" presId="urn:microsoft.com/office/officeart/2005/8/layout/vList5"/>
    <dgm:cxn modelId="{31F58C04-1E61-458E-8475-D7F318BB9B0C}" type="presParOf" srcId="{35EB14AA-41B1-4EFD-B370-7E8773527B76}" destId="{F3FD2A37-96E9-43BC-BEE2-90F9393A8DF1}" srcOrd="7" destOrd="0" presId="urn:microsoft.com/office/officeart/2005/8/layout/vList5"/>
    <dgm:cxn modelId="{EC502760-05EE-4D1F-A883-ADF8592A2CED}" type="presParOf" srcId="{35EB14AA-41B1-4EFD-B370-7E8773527B76}" destId="{8AD8C4C7-9C95-490D-8BE4-D28008AD9F4C}" srcOrd="8" destOrd="0" presId="urn:microsoft.com/office/officeart/2005/8/layout/vList5"/>
    <dgm:cxn modelId="{1AB7B30D-F74E-4C28-B106-40039C91F973}" type="presParOf" srcId="{8AD8C4C7-9C95-490D-8BE4-D28008AD9F4C}" destId="{774CB3A7-A0E4-4194-9D9C-B6E81FAB9050}" srcOrd="0" destOrd="0" presId="urn:microsoft.com/office/officeart/2005/8/layout/vList5"/>
    <dgm:cxn modelId="{C900A48C-FF13-464F-A986-1DB3607BDBA4}" type="presParOf" srcId="{8AD8C4C7-9C95-490D-8BE4-D28008AD9F4C}" destId="{C0E7821C-BB87-4EF6-B294-586FD9DD3382}" srcOrd="1" destOrd="0" presId="urn:microsoft.com/office/officeart/2005/8/layout/vList5"/>
    <dgm:cxn modelId="{5CDDCF45-D060-46C2-B5C4-0E36F658C0B0}" type="presParOf" srcId="{35EB14AA-41B1-4EFD-B370-7E8773527B76}" destId="{3B7034C9-CD06-4223-816F-6E3ED8405508}" srcOrd="9" destOrd="0" presId="urn:microsoft.com/office/officeart/2005/8/layout/vList5"/>
    <dgm:cxn modelId="{D4B319D2-3254-4147-9235-46E6B5BEFBD5}" type="presParOf" srcId="{35EB14AA-41B1-4EFD-B370-7E8773527B76}" destId="{C0D6BA6B-D6F1-49DF-B6BE-D20FA3FAAE78}" srcOrd="10" destOrd="0" presId="urn:microsoft.com/office/officeart/2005/8/layout/vList5"/>
    <dgm:cxn modelId="{BB978991-94AF-44EA-9910-03207A1C4BD3}" type="presParOf" srcId="{C0D6BA6B-D6F1-49DF-B6BE-D20FA3FAAE78}" destId="{4F334842-A0F3-469E-B2C7-67CD27002CA1}" srcOrd="0" destOrd="0" presId="urn:microsoft.com/office/officeart/2005/8/layout/vList5"/>
    <dgm:cxn modelId="{77478A17-C2E5-491D-AF28-90DEF35125FC}" type="presParOf" srcId="{C0D6BA6B-D6F1-49DF-B6BE-D20FA3FAAE78}" destId="{854ACEFB-E9FC-429A-987C-4341970D49CE}" srcOrd="1" destOrd="0" presId="urn:microsoft.com/office/officeart/2005/8/layout/vList5"/>
    <dgm:cxn modelId="{EF70BCB0-DD91-4DE8-9F59-908D33E5445A}" type="presParOf" srcId="{35EB14AA-41B1-4EFD-B370-7E8773527B76}" destId="{76D48560-F7FE-458D-8B8C-58B6B9BBA50F}" srcOrd="11" destOrd="0" presId="urn:microsoft.com/office/officeart/2005/8/layout/vList5"/>
    <dgm:cxn modelId="{AE4D5BAA-CBD1-4A7B-BE5F-981AF6D06C9F}" type="presParOf" srcId="{35EB14AA-41B1-4EFD-B370-7E8773527B76}" destId="{D357F50F-9DE3-425D-8C5A-F676081D21E0}" srcOrd="12" destOrd="0" presId="urn:microsoft.com/office/officeart/2005/8/layout/vList5"/>
    <dgm:cxn modelId="{D56517C7-78D6-4D13-9360-0B1EB52D39D1}" type="presParOf" srcId="{D357F50F-9DE3-425D-8C5A-F676081D21E0}" destId="{3273FF7B-A258-4D58-9C12-F6D56841F2BA}" srcOrd="0" destOrd="0" presId="urn:microsoft.com/office/officeart/2005/8/layout/vList5"/>
    <dgm:cxn modelId="{5B7412ED-C9D1-404F-96D2-9EC704BBBCDC}" type="presParOf" srcId="{D357F50F-9DE3-425D-8C5A-F676081D21E0}" destId="{4FB09DDE-3B81-47F4-BF92-2F11E5DFEE0E}" srcOrd="1" destOrd="0" presId="urn:microsoft.com/office/officeart/2005/8/layout/vList5"/>
    <dgm:cxn modelId="{0855872F-2A98-4CE3-BE3C-7D01AFC39EE8}" type="presParOf" srcId="{35EB14AA-41B1-4EFD-B370-7E8773527B76}" destId="{84CAB26A-27C2-4F5D-A94E-3B4339D4CCEC}" srcOrd="13" destOrd="0" presId="urn:microsoft.com/office/officeart/2005/8/layout/vList5"/>
    <dgm:cxn modelId="{51C3D284-0213-4C1A-B1A1-657C9E2530DC}" type="presParOf" srcId="{35EB14AA-41B1-4EFD-B370-7E8773527B76}" destId="{86A7BA47-A5F2-4D47-A29F-4AB9B9EC6545}" srcOrd="14" destOrd="0" presId="urn:microsoft.com/office/officeart/2005/8/layout/vList5"/>
    <dgm:cxn modelId="{0651D05A-B271-4651-A9B0-FA5A5C223432}" type="presParOf" srcId="{86A7BA47-A5F2-4D47-A29F-4AB9B9EC6545}" destId="{FA850782-66C2-45DA-88FA-9C0BD97B4338}" srcOrd="0" destOrd="0" presId="urn:microsoft.com/office/officeart/2005/8/layout/vList5"/>
    <dgm:cxn modelId="{4BF07C2D-6BF0-410D-8732-0A064B38FDC8}" type="presParOf" srcId="{86A7BA47-A5F2-4D47-A29F-4AB9B9EC6545}" destId="{C4020560-7A89-4F3C-BB40-0006D26C3365}" srcOrd="1" destOrd="0" presId="urn:microsoft.com/office/officeart/2005/8/layout/vList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00945-082F-4254-A9DD-4CD9D9C8D8B7}">
      <dsp:nvSpPr>
        <dsp:cNvPr id="0" name=""/>
        <dsp:cNvSpPr/>
      </dsp:nvSpPr>
      <dsp:spPr>
        <a:xfrm rot="5400000">
          <a:off x="3967217" y="-1727994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Phòng vừa được tạo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62048"/>
        <a:ext cx="3884055" cy="321355"/>
      </dsp:txXfrm>
    </dsp:sp>
    <dsp:sp modelId="{42C80705-2EC3-4314-87CA-546E9365C473}">
      <dsp:nvSpPr>
        <dsp:cNvPr id="0" name=""/>
        <dsp:cNvSpPr/>
      </dsp:nvSpPr>
      <dsp:spPr>
        <a:xfrm>
          <a:off x="0" y="0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  <a:endParaRPr lang="en-US" sz="2200" kern="1200" dirty="0"/>
        </a:p>
      </dsp:txBody>
      <dsp:txXfrm>
        <a:off x="21731" y="21731"/>
        <a:ext cx="2151098" cy="401694"/>
      </dsp:txXfrm>
    </dsp:sp>
    <dsp:sp modelId="{E6934FB4-E7C9-4058-8131-FFB666126A7F}">
      <dsp:nvSpPr>
        <dsp:cNvPr id="0" name=""/>
        <dsp:cNvSpPr/>
      </dsp:nvSpPr>
      <dsp:spPr>
        <a:xfrm rot="5400000">
          <a:off x="3967217" y="-1260580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Phòng được thêm một bàn cờ ngẫu nhiên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529462"/>
        <a:ext cx="3884055" cy="321355"/>
      </dsp:txXfrm>
    </dsp:sp>
    <dsp:sp modelId="{1B53E03D-39B9-42AA-9D3A-A667F7EAB796}">
      <dsp:nvSpPr>
        <dsp:cNvPr id="0" name=""/>
        <dsp:cNvSpPr/>
      </dsp:nvSpPr>
      <dsp:spPr>
        <a:xfrm>
          <a:off x="0" y="467561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RANDOM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489292"/>
        <a:ext cx="2151098" cy="401694"/>
      </dsp:txXfrm>
    </dsp:sp>
    <dsp:sp modelId="{63107E68-8020-415C-AD08-3B0C4F7804E0}">
      <dsp:nvSpPr>
        <dsp:cNvPr id="0" name=""/>
        <dsp:cNvSpPr/>
      </dsp:nvSpPr>
      <dsp:spPr>
        <a:xfrm rot="5400000">
          <a:off x="3967217" y="-793165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vào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996877"/>
        <a:ext cx="3884055" cy="321355"/>
      </dsp:txXfrm>
    </dsp:sp>
    <dsp:sp modelId="{932169AD-B72E-4604-82A8-609C293BB2A0}">
      <dsp:nvSpPr>
        <dsp:cNvPr id="0" name=""/>
        <dsp:cNvSpPr/>
      </dsp:nvSpPr>
      <dsp:spPr>
        <a:xfrm>
          <a:off x="3823" y="934975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JOIN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554" y="956706"/>
        <a:ext cx="2151098" cy="401694"/>
      </dsp:txXfrm>
    </dsp:sp>
    <dsp:sp modelId="{3FAA7C9A-FC1B-40A5-9FF1-92530F919CC8}">
      <dsp:nvSpPr>
        <dsp:cNvPr id="0" name=""/>
        <dsp:cNvSpPr/>
      </dsp:nvSpPr>
      <dsp:spPr>
        <a:xfrm rot="5400000">
          <a:off x="3967217" y="-325751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Chọn ngẫu nhiên người đi trước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1464291"/>
        <a:ext cx="3884055" cy="321355"/>
      </dsp:txXfrm>
    </dsp:sp>
    <dsp:sp modelId="{97D1BD03-0A06-4719-B73C-073B7E8828A0}">
      <dsp:nvSpPr>
        <dsp:cNvPr id="0" name=""/>
        <dsp:cNvSpPr/>
      </dsp:nvSpPr>
      <dsp:spPr>
        <a:xfrm>
          <a:off x="0" y="1402390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1424121"/>
        <a:ext cx="2151098" cy="401694"/>
      </dsp:txXfrm>
    </dsp:sp>
    <dsp:sp modelId="{C0E7821C-BB87-4EF6-B294-586FD9DD3382}">
      <dsp:nvSpPr>
        <dsp:cNvPr id="0" name=""/>
        <dsp:cNvSpPr/>
      </dsp:nvSpPr>
      <dsp:spPr>
        <a:xfrm rot="5400000">
          <a:off x="3967217" y="141662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Có một nước đi mới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1931705"/>
        <a:ext cx="3884055" cy="321355"/>
      </dsp:txXfrm>
    </dsp:sp>
    <dsp:sp modelId="{774CB3A7-A0E4-4194-9D9C-B6E81FAB9050}">
      <dsp:nvSpPr>
        <dsp:cNvPr id="0" name=""/>
        <dsp:cNvSpPr/>
      </dsp:nvSpPr>
      <dsp:spPr>
        <a:xfrm>
          <a:off x="0" y="1869804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MOVE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1891535"/>
        <a:ext cx="2151098" cy="401694"/>
      </dsp:txXfrm>
    </dsp:sp>
    <dsp:sp modelId="{854ACEFB-E9FC-429A-987C-4341970D49CE}">
      <dsp:nvSpPr>
        <dsp:cNvPr id="0" name=""/>
        <dsp:cNvSpPr/>
      </dsp:nvSpPr>
      <dsp:spPr>
        <a:xfrm rot="5400000">
          <a:off x="3967217" y="609076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Kết thúc ván chơi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2399119"/>
        <a:ext cx="3884055" cy="321355"/>
      </dsp:txXfrm>
    </dsp:sp>
    <dsp:sp modelId="{4F334842-A0F3-469E-B2C7-67CD27002CA1}">
      <dsp:nvSpPr>
        <dsp:cNvPr id="0" name=""/>
        <dsp:cNvSpPr/>
      </dsp:nvSpPr>
      <dsp:spPr>
        <a:xfrm>
          <a:off x="0" y="2337218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2358949"/>
        <a:ext cx="2151098" cy="401694"/>
      </dsp:txXfrm>
    </dsp:sp>
    <dsp:sp modelId="{4FB09DDE-3B81-47F4-BF92-2F11E5DFEE0E}">
      <dsp:nvSpPr>
        <dsp:cNvPr id="0" name=""/>
        <dsp:cNvSpPr/>
      </dsp:nvSpPr>
      <dsp:spPr>
        <a:xfrm rot="5400000">
          <a:off x="3967217" y="1076491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rời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2866534"/>
        <a:ext cx="3884055" cy="321355"/>
      </dsp:txXfrm>
    </dsp:sp>
    <dsp:sp modelId="{3273FF7B-A258-4D58-9C12-F6D56841F2BA}">
      <dsp:nvSpPr>
        <dsp:cNvPr id="0" name=""/>
        <dsp:cNvSpPr/>
      </dsp:nvSpPr>
      <dsp:spPr>
        <a:xfrm>
          <a:off x="0" y="2804632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LEAVE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2826363"/>
        <a:ext cx="2151098" cy="401694"/>
      </dsp:txXfrm>
    </dsp:sp>
    <dsp:sp modelId="{C4020560-7A89-4F3C-BB40-0006D26C3365}">
      <dsp:nvSpPr>
        <dsp:cNvPr id="0" name=""/>
        <dsp:cNvSpPr/>
      </dsp:nvSpPr>
      <dsp:spPr>
        <a:xfrm rot="5400000">
          <a:off x="3967217" y="1543905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tạo phòng rời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3333948"/>
        <a:ext cx="3884055" cy="321355"/>
      </dsp:txXfrm>
    </dsp:sp>
    <dsp:sp modelId="{FA850782-66C2-45DA-88FA-9C0BD97B4338}">
      <dsp:nvSpPr>
        <dsp:cNvPr id="0" name=""/>
        <dsp:cNvSpPr/>
      </dsp:nvSpPr>
      <dsp:spPr>
        <a:xfrm>
          <a:off x="0" y="3272047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DESTROY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3293778"/>
        <a:ext cx="2151098" cy="401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4.png"/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12" Type="http://schemas.microsoft.com/office/2007/relationships/hdphoto" Target="../media/hdphoto8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9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2919708" y="962954"/>
            <a:ext cx="6352583" cy="4932091"/>
            <a:chOff x="2919708" y="962954"/>
            <a:chExt cx="6352583" cy="4932091"/>
          </a:xfrm>
        </p:grpSpPr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2919708" y="962954"/>
              <a:ext cx="6352583" cy="4932091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2"/>
            <a:srcRect l="1870" t="26863" r="19803" b="34975"/>
            <a:stretch/>
          </p:blipFill>
          <p:spPr>
            <a:xfrm>
              <a:off x="3038475" y="2287905"/>
              <a:ext cx="4975860" cy="1882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26308" y="4593448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04066" y="4593448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Káº¿t quáº£ hÃ¬nh áº£nh cho ai vs hu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98" y="2011738"/>
            <a:ext cx="4238193" cy="25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23" y="2011738"/>
            <a:ext cx="4238193" cy="25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31308" y="1464492"/>
            <a:ext cx="7310192" cy="4170065"/>
            <a:chOff x="4548725" y="1290320"/>
            <a:chExt cx="7310192" cy="4170065"/>
          </a:xfrm>
        </p:grpSpPr>
        <p:pic>
          <p:nvPicPr>
            <p:cNvPr id="1028" name="Picture 4" descr="https://upload.wikimedia.org/wikipedia/commons/thumb/9/91/AB_pruning.svg/1920px-AB_pruning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25" y="1290320"/>
              <a:ext cx="7310192" cy="37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42523" y="4998720"/>
              <a:ext cx="2922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Alpha-Beta Search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1629" y="2641583"/>
            <a:ext cx="344429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Độ sâu tìm kiếm: 3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Thời gian tối thiểu giữa hai nước đi: </a:t>
            </a:r>
            <a:r>
              <a:rPr lang="en-US" sz="2400" dirty="0" smtClean="0"/>
              <a:t>0.5 giây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5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356298161"/>
              </p:ext>
            </p:extLst>
          </p:nvPr>
        </p:nvGraphicFramePr>
        <p:xfrm>
          <a:off x="5394032" y="1529802"/>
          <a:ext cx="6096000" cy="37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Rectangle 48"/>
          <p:cNvSpPr/>
          <p:nvPr/>
        </p:nvSpPr>
        <p:spPr>
          <a:xfrm>
            <a:off x="1514759" y="1958105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7018" y="4124032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36977" y="4124031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stCxn id="49" idx="2"/>
            <a:endCxn id="50" idx="0"/>
          </p:cNvCxnSpPr>
          <p:nvPr/>
        </p:nvCxnSpPr>
        <p:spPr>
          <a:xfrm rot="5400000">
            <a:off x="1288885" y="2882071"/>
            <a:ext cx="1316182" cy="11677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9" idx="2"/>
            <a:endCxn id="51" idx="0"/>
          </p:cNvCxnSpPr>
          <p:nvPr/>
        </p:nvCxnSpPr>
        <p:spPr>
          <a:xfrm rot="16200000" flipH="1">
            <a:off x="2433865" y="2904831"/>
            <a:ext cx="1316181" cy="112221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8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5"/>
            <a:ext cx="6236764" cy="3429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7"/>
            <a:ext cx="6236762" cy="3435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6" y="1181738"/>
            <a:ext cx="6236763" cy="3435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5" y="1181735"/>
            <a:ext cx="6236765" cy="3435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614" y="1181736"/>
            <a:ext cx="6236764" cy="3429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43343" y="1104997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Chụp thêm ảnh minh hoạ luật chơi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332</Words>
  <Application>Microsoft Office PowerPoint</Application>
  <PresentationFormat>Widescreen</PresentationFormat>
  <Paragraphs>131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Malgun Gothic</vt:lpstr>
      <vt:lpstr>Agency FB</vt:lpstr>
      <vt:lpstr>Arial</vt:lpstr>
      <vt:lpstr>Baskerville Old Face</vt:lpstr>
      <vt:lpstr>Calibri</vt:lpstr>
      <vt:lpstr>Calibri Light</vt:lpstr>
      <vt:lpstr>MS Mincho</vt:lpstr>
      <vt:lpstr>SVN-Agency FB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Trọng Lê Hữu</cp:lastModifiedBy>
  <cp:revision>117</cp:revision>
  <dcterms:created xsi:type="dcterms:W3CDTF">2019-05-07T12:57:33Z</dcterms:created>
  <dcterms:modified xsi:type="dcterms:W3CDTF">2019-05-15T05:29:23Z</dcterms:modified>
</cp:coreProperties>
</file>